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  <p:sldId id="256" r:id="rId3"/>
    <p:sldId id="258" r:id="rId4"/>
  </p:sldIdLst>
  <p:sldSz cx="6858000" cy="9907588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92"/>
    <p:restoredTop sz="94669"/>
  </p:normalViewPr>
  <p:slideViewPr>
    <p:cSldViewPr snapToGrid="0" snapToObjects="1">
      <p:cViewPr>
        <p:scale>
          <a:sx n="91" d="100"/>
          <a:sy n="91" d="100"/>
        </p:scale>
        <p:origin x="555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451"/>
            <a:ext cx="5829300" cy="3449308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3778"/>
            <a:ext cx="5143500" cy="239204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477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455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87"/>
            <a:ext cx="1478756" cy="839622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87"/>
            <a:ext cx="4350544" cy="839622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09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51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70019"/>
            <a:ext cx="5915025" cy="4121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30289"/>
            <a:ext cx="5915025" cy="216728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2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38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90"/>
            <a:ext cx="5915025" cy="191500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736"/>
            <a:ext cx="2901255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9022"/>
            <a:ext cx="2901255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736"/>
            <a:ext cx="2915543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9022"/>
            <a:ext cx="2915543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408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343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43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511"/>
            <a:ext cx="3471863" cy="704080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474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511"/>
            <a:ext cx="3471863" cy="704080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149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90"/>
            <a:ext cx="5915025" cy="1915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436"/>
            <a:ext cx="5915025" cy="6286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B03F8-C1D5-7942-9A20-9CEC1DE75DC9}" type="datetimeFigureOut">
              <a:rPr lang="en-US" smtClean="0"/>
              <a:t>5/5/20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2869"/>
            <a:ext cx="2314575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16C4A9-5641-7E4F-97FD-6846C95ACE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308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948423-F8F4-3C41-8E9C-1277C1DC1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6059" y="0"/>
            <a:ext cx="13210117" cy="9907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66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32A1A2E-DEF1-D147-AFDD-87A882432358}"/>
              </a:ext>
            </a:extLst>
          </p:cNvPr>
          <p:cNvGrpSpPr/>
          <p:nvPr/>
        </p:nvGrpSpPr>
        <p:grpSpPr>
          <a:xfrm>
            <a:off x="-6089057" y="-845962"/>
            <a:ext cx="18758364" cy="12450541"/>
            <a:chOff x="750277" y="-726249"/>
            <a:chExt cx="10219578" cy="610714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3A66CB4-E7FF-1446-B3EE-B151C55123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31434" y="-168812"/>
              <a:ext cx="5537982" cy="415348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E8EE72F-02E0-DA4F-A4C1-DD435B02D6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0277" y="-726249"/>
              <a:ext cx="5537982" cy="415348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76886D9-D39E-F546-9A41-511C2688D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95667" y="1227406"/>
              <a:ext cx="5774188" cy="41534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54775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8E364C4-2E1B-5B4C-A116-E7A499CBA863}"/>
              </a:ext>
            </a:extLst>
          </p:cNvPr>
          <p:cNvSpPr txBox="1"/>
          <p:nvPr/>
        </p:nvSpPr>
        <p:spPr>
          <a:xfrm>
            <a:off x="3067283" y="397393"/>
            <a:ext cx="610360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OS-SIG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A93859-E2FB-8247-AD24-502FB96CC2B7}"/>
              </a:ext>
            </a:extLst>
          </p:cNvPr>
          <p:cNvSpPr txBox="1"/>
          <p:nvPr/>
        </p:nvSpPr>
        <p:spPr>
          <a:xfrm>
            <a:off x="2373208" y="1497908"/>
            <a:ext cx="858504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OSR Chairs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B452D8-2E3C-E442-9650-7300867325CF}"/>
              </a:ext>
            </a:extLst>
          </p:cNvPr>
          <p:cNvSpPr txBox="1"/>
          <p:nvPr/>
        </p:nvSpPr>
        <p:spPr>
          <a:xfrm>
            <a:off x="3826139" y="978614"/>
            <a:ext cx="900968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Hackathon Chairs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E2241A-61C9-174C-A998-159647E0D765}"/>
              </a:ext>
            </a:extLst>
          </p:cNvPr>
          <p:cNvSpPr txBox="1"/>
          <p:nvPr/>
        </p:nvSpPr>
        <p:spPr>
          <a:xfrm>
            <a:off x="3677643" y="3227824"/>
            <a:ext cx="1138080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Community Engagement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D36171-8D2E-4B43-BB4A-C715A3138C03}"/>
              </a:ext>
            </a:extLst>
          </p:cNvPr>
          <p:cNvSpPr txBox="1"/>
          <p:nvPr/>
        </p:nvSpPr>
        <p:spPr>
          <a:xfrm>
            <a:off x="4494800" y="2380977"/>
            <a:ext cx="1283108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Hub Coordinators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C234B6-3BF3-6847-B806-15A85F7B65EA}"/>
              </a:ext>
            </a:extLst>
          </p:cNvPr>
          <p:cNvSpPr txBox="1"/>
          <p:nvPr/>
        </p:nvSpPr>
        <p:spPr>
          <a:xfrm>
            <a:off x="5628172" y="4553705"/>
            <a:ext cx="996345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Speaker Engagement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EDF983-98C6-EF43-BB0B-ADA017853861}"/>
              </a:ext>
            </a:extLst>
          </p:cNvPr>
          <p:cNvSpPr txBox="1"/>
          <p:nvPr/>
        </p:nvSpPr>
        <p:spPr>
          <a:xfrm>
            <a:off x="4562794" y="5165721"/>
            <a:ext cx="98930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Participant Engagement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6C4E8-D517-D14C-B2DF-48B4062BA188}"/>
              </a:ext>
            </a:extLst>
          </p:cNvPr>
          <p:cNvSpPr txBox="1"/>
          <p:nvPr/>
        </p:nvSpPr>
        <p:spPr>
          <a:xfrm>
            <a:off x="5552103" y="6409409"/>
            <a:ext cx="1236749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Communications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D2D398-867D-C14A-A44C-70F0478C3C4F}"/>
              </a:ext>
            </a:extLst>
          </p:cNvPr>
          <p:cNvSpPr txBox="1"/>
          <p:nvPr/>
        </p:nvSpPr>
        <p:spPr>
          <a:xfrm>
            <a:off x="4335481" y="6414540"/>
            <a:ext cx="758028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Technical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96E6FEA-EA02-044B-9EBF-067D8827E143}"/>
              </a:ext>
            </a:extLst>
          </p:cNvPr>
          <p:cNvSpPr txBox="1"/>
          <p:nvPr/>
        </p:nvSpPr>
        <p:spPr>
          <a:xfrm>
            <a:off x="3305281" y="4953794"/>
            <a:ext cx="989309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Social Events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224E72-053E-DC48-9A9D-10206CDC4E17}"/>
              </a:ext>
            </a:extLst>
          </p:cNvPr>
          <p:cNvSpPr txBox="1"/>
          <p:nvPr/>
        </p:nvSpPr>
        <p:spPr>
          <a:xfrm>
            <a:off x="593393" y="4649425"/>
            <a:ext cx="2220993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Social and Multimedia Reporting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1926DA-5819-F243-83B8-90393EC54E64}"/>
              </a:ext>
            </a:extLst>
          </p:cNvPr>
          <p:cNvSpPr txBox="1"/>
          <p:nvPr/>
        </p:nvSpPr>
        <p:spPr>
          <a:xfrm>
            <a:off x="0" y="6194622"/>
            <a:ext cx="979755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Social Media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175624-82BA-C942-83AA-98A7CC8287A2}"/>
              </a:ext>
            </a:extLst>
          </p:cNvPr>
          <p:cNvSpPr txBox="1"/>
          <p:nvPr/>
        </p:nvSpPr>
        <p:spPr>
          <a:xfrm>
            <a:off x="933390" y="6722404"/>
            <a:ext cx="1540998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Video / Photographic </a:t>
            </a:r>
          </a:p>
          <a:p>
            <a:pPr algn="ctr"/>
            <a:r>
              <a:rPr lang="en-US" sz="1200" dirty="0"/>
              <a:t>Content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7B81E7C-2FAC-6B4B-ABE3-44E18D6D244C}"/>
              </a:ext>
            </a:extLst>
          </p:cNvPr>
          <p:cNvSpPr txBox="1"/>
          <p:nvPr/>
        </p:nvSpPr>
        <p:spPr>
          <a:xfrm>
            <a:off x="382843" y="2202871"/>
            <a:ext cx="184681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Communique design and management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CF0EAA-D2F9-F749-B207-2694404301CD}"/>
              </a:ext>
            </a:extLst>
          </p:cNvPr>
          <p:cNvSpPr txBox="1"/>
          <p:nvPr/>
        </p:nvSpPr>
        <p:spPr>
          <a:xfrm>
            <a:off x="543880" y="3090636"/>
            <a:ext cx="1524744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Website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B5E430E-FE3B-EE48-9FA8-25AE2CBD1315}"/>
              </a:ext>
            </a:extLst>
          </p:cNvPr>
          <p:cNvSpPr txBox="1"/>
          <p:nvPr/>
        </p:nvSpPr>
        <p:spPr>
          <a:xfrm>
            <a:off x="540940" y="3793735"/>
            <a:ext cx="1524744" cy="2769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Branding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9C19B1-283B-6F42-8491-109D8E31EBC2}"/>
              </a:ext>
            </a:extLst>
          </p:cNvPr>
          <p:cNvSpPr txBox="1"/>
          <p:nvPr/>
        </p:nvSpPr>
        <p:spPr>
          <a:xfrm>
            <a:off x="5268262" y="3227824"/>
            <a:ext cx="1475893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Open Research Advisors</a:t>
            </a:r>
          </a:p>
        </p:txBody>
      </p: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4E55E1A-58BE-BA4C-A466-065043209981}"/>
              </a:ext>
            </a:extLst>
          </p:cNvPr>
          <p:cNvCxnSpPr>
            <a:cxnSpLocks/>
            <a:stCxn id="4" idx="2"/>
            <a:endCxn id="7" idx="1"/>
          </p:cNvCxnSpPr>
          <p:nvPr/>
        </p:nvCxnSpPr>
        <p:spPr>
          <a:xfrm rot="16200000" flipH="1">
            <a:off x="3331774" y="715081"/>
            <a:ext cx="535055" cy="453676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B55DCBB6-D56B-814E-81B7-B61839A05F41}"/>
              </a:ext>
            </a:extLst>
          </p:cNvPr>
          <p:cNvCxnSpPr>
            <a:cxnSpLocks/>
            <a:stCxn id="6" idx="0"/>
            <a:endCxn id="4" idx="2"/>
          </p:cNvCxnSpPr>
          <p:nvPr/>
        </p:nvCxnSpPr>
        <p:spPr>
          <a:xfrm rot="5400000" flipH="1" flipV="1">
            <a:off x="2675703" y="801149"/>
            <a:ext cx="823516" cy="570003"/>
          </a:xfrm>
          <a:prstGeom prst="bentConnector3">
            <a:avLst>
              <a:gd name="adj1" fmla="val 3462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945D51BD-73D5-C848-BA54-AAC4278F05A1}"/>
              </a:ext>
            </a:extLst>
          </p:cNvPr>
          <p:cNvCxnSpPr>
            <a:cxnSpLocks/>
            <a:stCxn id="9" idx="0"/>
            <a:endCxn id="6" idx="2"/>
          </p:cNvCxnSpPr>
          <p:nvPr/>
        </p:nvCxnSpPr>
        <p:spPr>
          <a:xfrm rot="16200000" flipV="1">
            <a:off x="3666372" y="910995"/>
            <a:ext cx="606070" cy="233389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78DF8AD-6923-8F4C-9820-DC0C50761C69}"/>
              </a:ext>
            </a:extLst>
          </p:cNvPr>
          <p:cNvSpPr txBox="1"/>
          <p:nvPr/>
        </p:nvSpPr>
        <p:spPr>
          <a:xfrm>
            <a:off x="5112199" y="978613"/>
            <a:ext cx="1356642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Hackathon Update Session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04C53A83-8084-FF42-AE22-222EDCC5FE5D}"/>
              </a:ext>
            </a:extLst>
          </p:cNvPr>
          <p:cNvCxnSpPr>
            <a:cxnSpLocks/>
            <a:stCxn id="7" idx="3"/>
            <a:endCxn id="31" idx="1"/>
          </p:cNvCxnSpPr>
          <p:nvPr/>
        </p:nvCxnSpPr>
        <p:spPr>
          <a:xfrm flipV="1">
            <a:off x="4727107" y="1209446"/>
            <a:ext cx="385092" cy="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0BE1DBE2-0528-0343-BD5E-FA163B6647D9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rot="5400000" flipH="1" flipV="1">
            <a:off x="4406594" y="2498065"/>
            <a:ext cx="569848" cy="88967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>
            <a:extLst>
              <a:ext uri="{FF2B5EF4-FFF2-40B4-BE49-F238E27FC236}">
                <a16:creationId xmlns:a16="http://schemas.microsoft.com/office/drawing/2014/main" id="{84345F43-7D8D-AC43-9B6F-BB9747034524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 rot="16200000" flipH="1">
            <a:off x="4754406" y="3181766"/>
            <a:ext cx="864216" cy="187966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50EFC6F0-A671-5543-BED0-C754C0CD46DC}"/>
              </a:ext>
            </a:extLst>
          </p:cNvPr>
          <p:cNvCxnSpPr>
            <a:cxnSpLocks/>
            <a:stCxn id="8" idx="2"/>
            <a:endCxn id="11" idx="0"/>
          </p:cNvCxnSpPr>
          <p:nvPr/>
        </p:nvCxnSpPr>
        <p:spPr>
          <a:xfrm rot="16200000" flipH="1">
            <a:off x="3913950" y="4022222"/>
            <a:ext cx="1476232" cy="810766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>
            <a:extLst>
              <a:ext uri="{FF2B5EF4-FFF2-40B4-BE49-F238E27FC236}">
                <a16:creationId xmlns:a16="http://schemas.microsoft.com/office/drawing/2014/main" id="{CF45DF9C-9D44-F647-B65C-31EC97D7EF79}"/>
              </a:ext>
            </a:extLst>
          </p:cNvPr>
          <p:cNvCxnSpPr>
            <a:cxnSpLocks/>
            <a:stCxn id="8" idx="2"/>
            <a:endCxn id="14" idx="0"/>
          </p:cNvCxnSpPr>
          <p:nvPr/>
        </p:nvCxnSpPr>
        <p:spPr>
          <a:xfrm rot="5400000">
            <a:off x="3391158" y="4098268"/>
            <a:ext cx="1264305" cy="446747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8">
            <a:extLst>
              <a:ext uri="{FF2B5EF4-FFF2-40B4-BE49-F238E27FC236}">
                <a16:creationId xmlns:a16="http://schemas.microsoft.com/office/drawing/2014/main" id="{DC82F494-9714-994B-B62D-EC5E81F29062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 rot="16200000" flipH="1">
            <a:off x="5222952" y="5461882"/>
            <a:ext cx="782023" cy="111302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BC0B3B21-E8B2-7F42-9E1D-4834B59E7D98}"/>
              </a:ext>
            </a:extLst>
          </p:cNvPr>
          <p:cNvCxnSpPr>
            <a:cxnSpLocks/>
            <a:stCxn id="13" idx="0"/>
            <a:endCxn id="11" idx="2"/>
          </p:cNvCxnSpPr>
          <p:nvPr/>
        </p:nvCxnSpPr>
        <p:spPr>
          <a:xfrm rot="5400000" flipH="1" flipV="1">
            <a:off x="4492395" y="5849486"/>
            <a:ext cx="787154" cy="342954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CED50933-FDCA-FA4D-89F4-0DB77FBF10CA}"/>
              </a:ext>
            </a:extLst>
          </p:cNvPr>
          <p:cNvCxnSpPr>
            <a:cxnSpLocks/>
            <a:stCxn id="18" idx="3"/>
            <a:endCxn id="6" idx="2"/>
          </p:cNvCxnSpPr>
          <p:nvPr/>
        </p:nvCxnSpPr>
        <p:spPr>
          <a:xfrm flipV="1">
            <a:off x="2229662" y="1774907"/>
            <a:ext cx="572798" cy="658797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555F8BDE-1EAF-3441-9606-3CA10EFBBA95}"/>
              </a:ext>
            </a:extLst>
          </p:cNvPr>
          <p:cNvCxnSpPr>
            <a:cxnSpLocks/>
            <a:stCxn id="19" idx="3"/>
            <a:endCxn id="6" idx="2"/>
          </p:cNvCxnSpPr>
          <p:nvPr/>
        </p:nvCxnSpPr>
        <p:spPr>
          <a:xfrm flipV="1">
            <a:off x="2068624" y="1774907"/>
            <a:ext cx="733836" cy="1454229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Elbow Connector 61">
            <a:extLst>
              <a:ext uri="{FF2B5EF4-FFF2-40B4-BE49-F238E27FC236}">
                <a16:creationId xmlns:a16="http://schemas.microsoft.com/office/drawing/2014/main" id="{B6099D22-4CA6-564A-852B-E23172700906}"/>
              </a:ext>
            </a:extLst>
          </p:cNvPr>
          <p:cNvCxnSpPr>
            <a:cxnSpLocks/>
            <a:stCxn id="20" idx="3"/>
            <a:endCxn id="6" idx="2"/>
          </p:cNvCxnSpPr>
          <p:nvPr/>
        </p:nvCxnSpPr>
        <p:spPr>
          <a:xfrm flipV="1">
            <a:off x="2065684" y="1774907"/>
            <a:ext cx="736776" cy="2157328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>
            <a:extLst>
              <a:ext uri="{FF2B5EF4-FFF2-40B4-BE49-F238E27FC236}">
                <a16:creationId xmlns:a16="http://schemas.microsoft.com/office/drawing/2014/main" id="{D6ECD0FE-67EC-FA42-B659-B8D9383EB898}"/>
              </a:ext>
            </a:extLst>
          </p:cNvPr>
          <p:cNvCxnSpPr>
            <a:cxnSpLocks/>
            <a:stCxn id="21" idx="0"/>
            <a:endCxn id="9" idx="2"/>
          </p:cNvCxnSpPr>
          <p:nvPr/>
        </p:nvCxnSpPr>
        <p:spPr>
          <a:xfrm rot="16200000" flipV="1">
            <a:off x="5286358" y="2507972"/>
            <a:ext cx="569848" cy="86985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Elbow Connector 67">
            <a:extLst>
              <a:ext uri="{FF2B5EF4-FFF2-40B4-BE49-F238E27FC236}">
                <a16:creationId xmlns:a16="http://schemas.microsoft.com/office/drawing/2014/main" id="{4DB9391F-AA48-BE42-8D78-6084BC10A709}"/>
              </a:ext>
            </a:extLst>
          </p:cNvPr>
          <p:cNvCxnSpPr>
            <a:cxnSpLocks/>
            <a:stCxn id="6" idx="2"/>
            <a:endCxn id="15" idx="0"/>
          </p:cNvCxnSpPr>
          <p:nvPr/>
        </p:nvCxnSpPr>
        <p:spPr>
          <a:xfrm rot="5400000">
            <a:off x="815916" y="2662881"/>
            <a:ext cx="2874518" cy="1098570"/>
          </a:xfrm>
          <a:prstGeom prst="bentConnector3">
            <a:avLst>
              <a:gd name="adj1" fmla="val 8964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EE03AF21-DE79-3840-8F39-4043D2E0AA93}"/>
              </a:ext>
            </a:extLst>
          </p:cNvPr>
          <p:cNvCxnSpPr>
            <a:cxnSpLocks/>
            <a:stCxn id="15" idx="2"/>
            <a:endCxn id="16" idx="0"/>
          </p:cNvCxnSpPr>
          <p:nvPr/>
        </p:nvCxnSpPr>
        <p:spPr>
          <a:xfrm rot="5400000">
            <a:off x="462785" y="4953517"/>
            <a:ext cx="1268198" cy="1214012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DE262780-A6A5-1346-95D6-4E0310D35B57}"/>
              </a:ext>
            </a:extLst>
          </p:cNvPr>
          <p:cNvCxnSpPr>
            <a:cxnSpLocks/>
            <a:stCxn id="17" idx="0"/>
            <a:endCxn id="15" idx="2"/>
          </p:cNvCxnSpPr>
          <p:nvPr/>
        </p:nvCxnSpPr>
        <p:spPr>
          <a:xfrm rot="5400000" flipH="1" flipV="1">
            <a:off x="805899" y="5824414"/>
            <a:ext cx="1795980" cy="1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TextBox 206">
            <a:extLst>
              <a:ext uri="{FF2B5EF4-FFF2-40B4-BE49-F238E27FC236}">
                <a16:creationId xmlns:a16="http://schemas.microsoft.com/office/drawing/2014/main" id="{7463AB48-5F41-D14D-B7D9-9F57426033D7}"/>
              </a:ext>
            </a:extLst>
          </p:cNvPr>
          <p:cNvSpPr txBox="1"/>
          <p:nvPr/>
        </p:nvSpPr>
        <p:spPr>
          <a:xfrm>
            <a:off x="2398287" y="6145475"/>
            <a:ext cx="974176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Text Content</a:t>
            </a:r>
          </a:p>
          <a:p>
            <a:pPr algn="ctr"/>
            <a:r>
              <a:rPr lang="en-US" sz="1200" dirty="0"/>
              <a:t>(longform)</a:t>
            </a:r>
          </a:p>
        </p:txBody>
      </p:sp>
      <p:cxnSp>
        <p:nvCxnSpPr>
          <p:cNvPr id="208" name="Elbow Connector 207">
            <a:extLst>
              <a:ext uri="{FF2B5EF4-FFF2-40B4-BE49-F238E27FC236}">
                <a16:creationId xmlns:a16="http://schemas.microsoft.com/office/drawing/2014/main" id="{1DBEF6FC-4083-E54E-808B-DE79FDA28848}"/>
              </a:ext>
            </a:extLst>
          </p:cNvPr>
          <p:cNvCxnSpPr>
            <a:cxnSpLocks/>
            <a:stCxn id="207" idx="0"/>
            <a:endCxn id="15" idx="2"/>
          </p:cNvCxnSpPr>
          <p:nvPr/>
        </p:nvCxnSpPr>
        <p:spPr>
          <a:xfrm rot="16200000" flipV="1">
            <a:off x="1685108" y="4945207"/>
            <a:ext cx="1219051" cy="1181485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226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44</Words>
  <Application>Microsoft Macintosh PowerPoint</Application>
  <PresentationFormat>Custom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Cassandra Gould Van Praag</dc:creator>
  <cp:lastModifiedBy>Cassandra Gould Van Praag</cp:lastModifiedBy>
  <cp:revision>5</cp:revision>
  <dcterms:created xsi:type="dcterms:W3CDTF">2020-05-05T14:23:08Z</dcterms:created>
  <dcterms:modified xsi:type="dcterms:W3CDTF">2020-05-05T15:08:39Z</dcterms:modified>
</cp:coreProperties>
</file>

<file path=docProps/thumbnail.jpeg>
</file>